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94651"/>
  </p:normalViewPr>
  <p:slideViewPr>
    <p:cSldViewPr snapToGrid="0" snapToObjects="1">
      <p:cViewPr>
        <p:scale>
          <a:sx n="109" d="100"/>
          <a:sy n="109" d="100"/>
        </p:scale>
        <p:origin x="336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FFC46B-63E2-024C-840B-A5C3481F5AB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1F7F9-A0EE-C84C-811D-8D6CC9367D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5707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E1F7F9-A0EE-C84C-811D-8D6CC9367D1B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4834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3C382E-B1A2-9F43-8440-2E4A3F422A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4D3B6F0-5B06-2E46-B648-C37C368C6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79D890-6289-A248-93AF-CAC65DE11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3409F5-4509-034A-B12B-F90F8935E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9C07BBD-6B1C-984F-BC65-EEDE097CE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7171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F330B2-DEA5-D54A-B43B-010B1B9AF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B226102-15E3-4840-9481-0F1B40E0CB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CB5A54-0EC3-0A4F-871F-4ACC9563D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2C7CAF-59AE-3044-A303-79F4BFAFF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286B566-75E3-874F-A725-51E40DB0C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855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BF922C1-E4F8-E94D-93E5-83648BDA24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CB34836-A4F8-084F-BA3A-0A8376C9A3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3CCFBED-F0E2-FD46-A409-965221ED6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CD107E-2DE1-0441-9C90-7612C7ED9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090B13-558A-D149-B975-3AFA80CAD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4778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3E0253-764D-9747-AF5E-40F9D1B6B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5F5EEB8-628D-E249-8C33-DCC817E36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EDD2D79-6FA0-D046-8161-587901854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DB7279-2344-3247-B4C9-876588103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DE523AB-D88D-5A4E-8F9D-3C4F052FB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2364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3D43A8-D8B6-0043-B0D7-B812EEDBD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40905E3-7D1F-2A44-B27F-80655B630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3FF304-AFA0-224F-8796-6E7D7CE80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DEB0412-6863-5840-9141-387B7074C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66702E-C257-BA41-AAC1-5BFF25E23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603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0BDC3B-0739-AB43-ACA9-114B0AE97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19D846-18A8-6A45-9EAE-B69235350B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4FB1341-F24F-5D41-A241-4EA98BD5F7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19B7F00-002F-6A43-88C2-84B1386D3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93835D5-1712-4243-B192-A2F8DF8EE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3DD4094-21E5-BF41-B06A-FEDB59181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4786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0A0970-5AFA-F445-8C72-5D7FDEEC5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45052F6-CB55-6849-9B69-B2F86C251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5BE2933-E3E4-FB45-9DEA-7D99CE53E8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6D25F41-C062-9740-98E9-F8DBA25231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4C553E9-276A-2D4A-8CAC-E1C930A80E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CF9F280-06C2-6E42-A37E-B11E6F171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B1CEA8D-F2C2-7F4D-B888-1A4E4014F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7EF51C6-B3F2-CC4B-82DA-D60DD5737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1724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37FDFE-FA1B-9E48-8C83-F7CB9729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A9989BA-1191-5642-B53F-D8FA60BC8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18FF1DB-56C2-3C45-AB83-0C1FC0FFC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A52C0C-0C18-1346-9D2E-F09B9C3FF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0911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89DAA99-6660-6C4A-A2DD-012258E90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9E9FAC5-4549-954B-83E9-6A507B092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9A9830A-CF70-1044-AF66-D9F08042D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5652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E298EA-6B5B-B94B-9A6C-34BFBA04E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485E25-7B20-B44E-931F-B7F55988C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6D42313-72D1-7949-BCC1-A90A7C107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585DCC9-E69F-8649-9C0F-E1531996A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04AD8D5-7FF1-D94C-81B7-37E7791F1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9D11928-F9BB-B14D-982D-F53989304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7248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014619-B1F0-6E4F-9225-DB89A47B9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400D87B-8010-0840-B723-90D72A09D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0DDF595-E085-5C49-82F2-BAAB9F0EF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1B86CC8-F701-9C4B-AAA8-1324D6406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2417FA0-80D2-4F4E-B575-ADC62861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3DC2BF9-FB7A-AC47-AD69-962325556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163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9FF9D10-3975-6F43-BAFA-7BE2EEE94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356A645-7772-5742-8413-963F92110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6F8754-2F68-AC43-9129-AE391C25F2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92362-E8D5-B24C-9FB4-E5D99DCB6640}" type="datetimeFigureOut">
              <a:rPr lang="fr-FR" smtClean="0"/>
              <a:t>14/08/2022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75DE5C-2B5E-C04E-93F9-0F4292038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6DBAB1B-AEB9-B04E-A23E-C964646C4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AABDB-C538-E04D-BBA4-92FBF576EF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8740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e 8">
            <a:extLst>
              <a:ext uri="{FF2B5EF4-FFF2-40B4-BE49-F238E27FC236}">
                <a16:creationId xmlns:a16="http://schemas.microsoft.com/office/drawing/2014/main" id="{77F153EC-6305-7C45-8A88-673C3F95A342}"/>
              </a:ext>
            </a:extLst>
          </p:cNvPr>
          <p:cNvGrpSpPr/>
          <p:nvPr/>
        </p:nvGrpSpPr>
        <p:grpSpPr>
          <a:xfrm>
            <a:off x="358800" y="360000"/>
            <a:ext cx="11474400" cy="6138000"/>
            <a:chOff x="358800" y="360000"/>
            <a:chExt cx="11474400" cy="6138000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90E0EFD4-4B78-254C-8DC3-A66B9F05FCD0}"/>
                </a:ext>
              </a:extLst>
            </p:cNvPr>
            <p:cNvSpPr/>
            <p:nvPr/>
          </p:nvSpPr>
          <p:spPr>
            <a:xfrm>
              <a:off x="360000" y="360000"/>
              <a:ext cx="11473200" cy="6138000"/>
            </a:xfrm>
            <a:prstGeom prst="roundRect">
              <a:avLst>
                <a:gd name="adj" fmla="val 6971"/>
              </a:avLst>
            </a:prstGeom>
            <a:solidFill>
              <a:schemeClr val="bg1"/>
            </a:solidFill>
            <a:ln w="63500" cmpd="sng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CA3CDE2-765A-9B43-8FE6-9D0219F2492B}"/>
                </a:ext>
              </a:extLst>
            </p:cNvPr>
            <p:cNvSpPr/>
            <p:nvPr/>
          </p:nvSpPr>
          <p:spPr>
            <a:xfrm>
              <a:off x="358800" y="360001"/>
              <a:ext cx="11473200" cy="66456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b="1" dirty="0">
                  <a:solidFill>
                    <a:schemeClr val="bg1">
                      <a:lumMod val="50000"/>
                    </a:schemeClr>
                  </a:solidFill>
                </a:rPr>
                <a:t>NOVA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D2F79550-4E17-304C-BF3A-2FD4C1E5EBC9}"/>
              </a:ext>
            </a:extLst>
          </p:cNvPr>
          <p:cNvGrpSpPr/>
          <p:nvPr/>
        </p:nvGrpSpPr>
        <p:grpSpPr>
          <a:xfrm>
            <a:off x="716400" y="2098140"/>
            <a:ext cx="5198400" cy="4039860"/>
            <a:chOff x="358800" y="360000"/>
            <a:chExt cx="11474400" cy="6138000"/>
          </a:xfrm>
        </p:grpSpPr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4E89BAD5-847C-8946-9F5B-42C8D411EE7A}"/>
                </a:ext>
              </a:extLst>
            </p:cNvPr>
            <p:cNvSpPr/>
            <p:nvPr/>
          </p:nvSpPr>
          <p:spPr>
            <a:xfrm>
              <a:off x="360000" y="360000"/>
              <a:ext cx="11473200" cy="6138000"/>
            </a:xfrm>
            <a:prstGeom prst="roundRect">
              <a:avLst>
                <a:gd name="adj" fmla="val 6971"/>
              </a:avLst>
            </a:prstGeom>
            <a:solidFill>
              <a:schemeClr val="bg1"/>
            </a:solidFill>
            <a:ln w="63500" cmpd="sng"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3989B4-5A94-7241-85F7-23EB34262EB8}"/>
                </a:ext>
              </a:extLst>
            </p:cNvPr>
            <p:cNvSpPr/>
            <p:nvPr/>
          </p:nvSpPr>
          <p:spPr>
            <a:xfrm>
              <a:off x="358800" y="360001"/>
              <a:ext cx="11473199" cy="90555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b="1" dirty="0">
                  <a:solidFill>
                    <a:schemeClr val="accent2"/>
                  </a:solidFill>
                </a:rPr>
                <a:t>SERVER</a:t>
              </a:r>
            </a:p>
          </p:txBody>
        </p:sp>
      </p:grp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5764360B-92DB-8C46-B45F-C6BC1B7E8C79}"/>
              </a:ext>
            </a:extLst>
          </p:cNvPr>
          <p:cNvGrpSpPr/>
          <p:nvPr/>
        </p:nvGrpSpPr>
        <p:grpSpPr>
          <a:xfrm>
            <a:off x="6270656" y="2098140"/>
            <a:ext cx="5198400" cy="4039860"/>
            <a:chOff x="358800" y="360000"/>
            <a:chExt cx="11474400" cy="6138000"/>
          </a:xfrm>
        </p:grpSpPr>
        <p:sp>
          <p:nvSpPr>
            <p:cNvPr id="14" name="Rectangle : coins arrondis 13">
              <a:extLst>
                <a:ext uri="{FF2B5EF4-FFF2-40B4-BE49-F238E27FC236}">
                  <a16:creationId xmlns:a16="http://schemas.microsoft.com/office/drawing/2014/main" id="{74B84A8D-0A95-D045-AE7B-559024ED621C}"/>
                </a:ext>
              </a:extLst>
            </p:cNvPr>
            <p:cNvSpPr/>
            <p:nvPr/>
          </p:nvSpPr>
          <p:spPr>
            <a:xfrm>
              <a:off x="360000" y="360000"/>
              <a:ext cx="11473200" cy="6138000"/>
            </a:xfrm>
            <a:prstGeom prst="roundRect">
              <a:avLst>
                <a:gd name="adj" fmla="val 6971"/>
              </a:avLst>
            </a:prstGeom>
            <a:solidFill>
              <a:schemeClr val="bg1"/>
            </a:solidFill>
            <a:ln w="63500" cmpd="sng">
              <a:solidFill>
                <a:schemeClr val="accent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840C2F-CFB9-4042-AB75-AD980C476FD3}"/>
                </a:ext>
              </a:extLst>
            </p:cNvPr>
            <p:cNvSpPr/>
            <p:nvPr/>
          </p:nvSpPr>
          <p:spPr>
            <a:xfrm>
              <a:off x="358800" y="360001"/>
              <a:ext cx="11473199" cy="90555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b="1" dirty="0">
                  <a:solidFill>
                    <a:schemeClr val="accent1"/>
                  </a:solidFill>
                </a:rPr>
                <a:t>CLIENT(S)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5CFFE0BF-D0F0-154E-B76D-5510E1880C99}"/>
              </a:ext>
            </a:extLst>
          </p:cNvPr>
          <p:cNvSpPr/>
          <p:nvPr/>
        </p:nvSpPr>
        <p:spPr>
          <a:xfrm>
            <a:off x="3999882" y="791299"/>
            <a:ext cx="4191035" cy="8755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bg1">
                    <a:lumMod val="50000"/>
                  </a:schemeClr>
                </a:solidFill>
              </a:rPr>
              <a:t>This </a:t>
            </a:r>
            <a:r>
              <a:rPr lang="fr-FR" b="1" dirty="0" err="1">
                <a:solidFill>
                  <a:schemeClr val="bg1">
                    <a:lumMod val="50000"/>
                  </a:schemeClr>
                </a:solidFill>
              </a:rPr>
              <a:t>Node.js</a:t>
            </a:r>
            <a:r>
              <a:rPr lang="fr-FR" b="1" dirty="0">
                <a:solidFill>
                  <a:schemeClr val="bg1">
                    <a:lumMod val="50000"/>
                  </a:schemeClr>
                </a:solidFill>
              </a:rPr>
              <a:t> server updates, </a:t>
            </a:r>
            <a:r>
              <a:rPr lang="fr-FR" b="1" dirty="0" err="1">
                <a:solidFill>
                  <a:schemeClr val="bg1">
                    <a:lumMod val="50000"/>
                  </a:schemeClr>
                </a:solidFill>
              </a:rPr>
              <a:t>launches</a:t>
            </a:r>
            <a:r>
              <a:rPr lang="fr-FR" b="1" dirty="0">
                <a:solidFill>
                  <a:schemeClr val="bg1">
                    <a:lumMod val="50000"/>
                  </a:schemeClr>
                </a:solidFill>
              </a:rPr>
              <a:t> and </a:t>
            </a:r>
            <a:r>
              <a:rPr lang="fr-FR" b="1" dirty="0" err="1">
                <a:solidFill>
                  <a:schemeClr val="bg1">
                    <a:lumMod val="50000"/>
                  </a:schemeClr>
                </a:solidFill>
              </a:rPr>
              <a:t>restarts</a:t>
            </a:r>
            <a:r>
              <a:rPr lang="fr-FR" b="1" dirty="0">
                <a:solidFill>
                  <a:schemeClr val="bg1">
                    <a:lumMod val="50000"/>
                  </a:schemeClr>
                </a:solidFill>
              </a:rPr>
              <a:t> the </a:t>
            </a:r>
            <a:r>
              <a:rPr lang="fr-FR" b="1" dirty="0">
                <a:solidFill>
                  <a:schemeClr val="accent2"/>
                </a:solidFill>
              </a:rPr>
              <a:t>server</a:t>
            </a:r>
            <a:r>
              <a:rPr lang="fr-FR" b="1" dirty="0">
                <a:solidFill>
                  <a:schemeClr val="bg1">
                    <a:lumMod val="50000"/>
                  </a:schemeClr>
                </a:solidFill>
              </a:rPr>
              <a:t> or/and the </a:t>
            </a:r>
            <a:r>
              <a:rPr lang="fr-FR" b="1" dirty="0">
                <a:solidFill>
                  <a:schemeClr val="accent1"/>
                </a:solidFill>
              </a:rPr>
              <a:t>client(s)</a:t>
            </a:r>
            <a:r>
              <a:rPr lang="fr-FR" b="1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  <p:cxnSp>
        <p:nvCxnSpPr>
          <p:cNvPr id="37" name="Connecteur en angle 36">
            <a:extLst>
              <a:ext uri="{FF2B5EF4-FFF2-40B4-BE49-F238E27FC236}">
                <a16:creationId xmlns:a16="http://schemas.microsoft.com/office/drawing/2014/main" id="{A9C90DE6-E0CE-8347-AF47-129C60630EC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203845" y="1969246"/>
            <a:ext cx="804101" cy="426027"/>
          </a:xfrm>
          <a:prstGeom prst="bentConnector3">
            <a:avLst>
              <a:gd name="adj1" fmla="val 99513"/>
            </a:avLst>
          </a:prstGeom>
          <a:ln w="63500">
            <a:solidFill>
              <a:schemeClr val="accent2">
                <a:alpha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cteur en angle 52">
            <a:extLst>
              <a:ext uri="{FF2B5EF4-FFF2-40B4-BE49-F238E27FC236}">
                <a16:creationId xmlns:a16="http://schemas.microsoft.com/office/drawing/2014/main" id="{C68E312C-3B58-2147-A5A2-DF89BE454DA6}"/>
              </a:ext>
            </a:extLst>
          </p:cNvPr>
          <p:cNvCxnSpPr>
            <a:cxnSpLocks/>
          </p:cNvCxnSpPr>
          <p:nvPr/>
        </p:nvCxnSpPr>
        <p:spPr>
          <a:xfrm rot="16200000" flipV="1">
            <a:off x="6204954" y="1936710"/>
            <a:ext cx="762815" cy="449813"/>
          </a:xfrm>
          <a:prstGeom prst="bentConnector3">
            <a:avLst>
              <a:gd name="adj1" fmla="val 99558"/>
            </a:avLst>
          </a:prstGeom>
          <a:ln w="63500">
            <a:solidFill>
              <a:schemeClr val="accent1">
                <a:alpha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462D2252-5DEC-F849-BFA9-914EFBAEE628}"/>
              </a:ext>
            </a:extLst>
          </p:cNvPr>
          <p:cNvCxnSpPr>
            <a:cxnSpLocks/>
          </p:cNvCxnSpPr>
          <p:nvPr/>
        </p:nvCxnSpPr>
        <p:spPr>
          <a:xfrm>
            <a:off x="5637475" y="3438940"/>
            <a:ext cx="922351" cy="0"/>
          </a:xfrm>
          <a:prstGeom prst="straightConnector1">
            <a:avLst/>
          </a:prstGeom>
          <a:ln w="63500">
            <a:gradFill flip="none" rotWithShape="1">
              <a:gsLst>
                <a:gs pos="0">
                  <a:schemeClr val="accent2">
                    <a:alpha val="50000"/>
                  </a:schemeClr>
                </a:gs>
                <a:gs pos="100000">
                  <a:schemeClr val="accent1">
                    <a:alpha val="50000"/>
                    <a:lumMod val="100000"/>
                  </a:schemeClr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9" name="Image 68">
            <a:extLst>
              <a:ext uri="{FF2B5EF4-FFF2-40B4-BE49-F238E27FC236}">
                <a16:creationId xmlns:a16="http://schemas.microsoft.com/office/drawing/2014/main" id="{4315A233-6FA0-0948-A57A-4F0784E39BC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888910" y="1581565"/>
            <a:ext cx="397968" cy="397288"/>
          </a:xfrm>
          <a:prstGeom prst="rect">
            <a:avLst/>
          </a:prstGeom>
        </p:spPr>
      </p:pic>
      <p:pic>
        <p:nvPicPr>
          <p:cNvPr id="70" name="Image 69">
            <a:extLst>
              <a:ext uri="{FF2B5EF4-FFF2-40B4-BE49-F238E27FC236}">
                <a16:creationId xmlns:a16="http://schemas.microsoft.com/office/drawing/2014/main" id="{4A317D28-DB81-FD4B-95FA-CA0936552C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181800" y="2664880"/>
            <a:ext cx="397968" cy="397288"/>
          </a:xfrm>
          <a:prstGeom prst="rect">
            <a:avLst/>
          </a:prstGeom>
        </p:spPr>
      </p:pic>
      <p:pic>
        <p:nvPicPr>
          <p:cNvPr id="71" name="Image 70">
            <a:extLst>
              <a:ext uri="{FF2B5EF4-FFF2-40B4-BE49-F238E27FC236}">
                <a16:creationId xmlns:a16="http://schemas.microsoft.com/office/drawing/2014/main" id="{807D4B0B-F7B6-E149-AC12-03358D8F62A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193898" y="3230356"/>
            <a:ext cx="397968" cy="397288"/>
          </a:xfrm>
          <a:prstGeom prst="rect">
            <a:avLst/>
          </a:prstGeom>
        </p:spPr>
      </p:pic>
      <p:pic>
        <p:nvPicPr>
          <p:cNvPr id="72" name="Image 71">
            <a:extLst>
              <a:ext uri="{FF2B5EF4-FFF2-40B4-BE49-F238E27FC236}">
                <a16:creationId xmlns:a16="http://schemas.microsoft.com/office/drawing/2014/main" id="{6F7F40A5-8792-244C-8564-293E6224CF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5192986" y="3804224"/>
            <a:ext cx="397968" cy="397288"/>
          </a:xfrm>
          <a:prstGeom prst="rect">
            <a:avLst/>
          </a:prstGeom>
        </p:spPr>
      </p:pic>
      <p:pic>
        <p:nvPicPr>
          <p:cNvPr id="73" name="Image 72">
            <a:extLst>
              <a:ext uri="{FF2B5EF4-FFF2-40B4-BE49-F238E27FC236}">
                <a16:creationId xmlns:a16="http://schemas.microsoft.com/office/drawing/2014/main" id="{4AACD98D-4502-6F45-A15F-18353A5CC16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612282" y="2653806"/>
            <a:ext cx="397968" cy="397288"/>
          </a:xfrm>
          <a:prstGeom prst="rect">
            <a:avLst/>
          </a:prstGeom>
        </p:spPr>
      </p:pic>
      <p:pic>
        <p:nvPicPr>
          <p:cNvPr id="74" name="Image 73">
            <a:extLst>
              <a:ext uri="{FF2B5EF4-FFF2-40B4-BE49-F238E27FC236}">
                <a16:creationId xmlns:a16="http://schemas.microsoft.com/office/drawing/2014/main" id="{EF99C6F1-CEED-8345-92B5-E4453CF493E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612282" y="3229566"/>
            <a:ext cx="397968" cy="397288"/>
          </a:xfrm>
          <a:prstGeom prst="rect">
            <a:avLst/>
          </a:prstGeom>
        </p:spPr>
      </p:pic>
      <p:pic>
        <p:nvPicPr>
          <p:cNvPr id="75" name="Image 74">
            <a:extLst>
              <a:ext uri="{FF2B5EF4-FFF2-40B4-BE49-F238E27FC236}">
                <a16:creationId xmlns:a16="http://schemas.microsoft.com/office/drawing/2014/main" id="{B6D9CDE0-07CD-E842-964C-05D73C015C4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6612282" y="3804224"/>
            <a:ext cx="397968" cy="397288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95C38BA4-3A2A-2445-9C9C-FEB445CFB4CB}"/>
              </a:ext>
            </a:extLst>
          </p:cNvPr>
          <p:cNvSpPr/>
          <p:nvPr/>
        </p:nvSpPr>
        <p:spPr>
          <a:xfrm>
            <a:off x="722944" y="2653806"/>
            <a:ext cx="4275776" cy="39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This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Socket.IO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client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connects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to the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launcher's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Socket.IO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server.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67107F6-DD85-4A4A-AADC-25D90BBF2B61}"/>
              </a:ext>
            </a:extLst>
          </p:cNvPr>
          <p:cNvSpPr/>
          <p:nvPr/>
        </p:nvSpPr>
        <p:spPr>
          <a:xfrm>
            <a:off x="722944" y="3229566"/>
            <a:ext cx="4275776" cy="39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This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Socket.IO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server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connects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to the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Socket.IO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client of the </a:t>
            </a:r>
            <a:r>
              <a:rPr lang="fr-FR" sz="1100" b="1" dirty="0">
                <a:solidFill>
                  <a:schemeClr val="accent1"/>
                </a:solidFill>
              </a:rPr>
              <a:t>client(s)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E7FE257-0B99-3541-B022-BCE162FE6BE9}"/>
              </a:ext>
            </a:extLst>
          </p:cNvPr>
          <p:cNvSpPr/>
          <p:nvPr/>
        </p:nvSpPr>
        <p:spPr>
          <a:xfrm>
            <a:off x="722944" y="3804224"/>
            <a:ext cx="4275776" cy="39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This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Socket.IO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server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connects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to the web client of the </a:t>
            </a:r>
            <a:r>
              <a:rPr lang="fr-FR" sz="1100" b="1" dirty="0">
                <a:solidFill>
                  <a:schemeClr val="accent2"/>
                </a:solidFill>
              </a:rPr>
              <a:t>server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82" name="Image 81">
            <a:extLst>
              <a:ext uri="{FF2B5EF4-FFF2-40B4-BE49-F238E27FC236}">
                <a16:creationId xmlns:a16="http://schemas.microsoft.com/office/drawing/2014/main" id="{4D2C4BA1-D3B2-BC42-B38A-C332A830023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5181800" y="5448520"/>
            <a:ext cx="397968" cy="348308"/>
          </a:xfrm>
          <a:prstGeom prst="rect">
            <a:avLst/>
          </a:prstGeom>
        </p:spPr>
      </p:pic>
      <p:pic>
        <p:nvPicPr>
          <p:cNvPr id="84" name="Image 83">
            <a:extLst>
              <a:ext uri="{FF2B5EF4-FFF2-40B4-BE49-F238E27FC236}">
                <a16:creationId xmlns:a16="http://schemas.microsoft.com/office/drawing/2014/main" id="{3912D04C-87AB-E245-B5FB-C08CD63ADB6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6612282" y="5448520"/>
            <a:ext cx="397968" cy="348308"/>
          </a:xfrm>
          <a:prstGeom prst="rect">
            <a:avLst/>
          </a:prstGeom>
        </p:spPr>
      </p:pic>
      <p:cxnSp>
        <p:nvCxnSpPr>
          <p:cNvPr id="85" name="Connecteur droit avec flèche 84">
            <a:extLst>
              <a:ext uri="{FF2B5EF4-FFF2-40B4-BE49-F238E27FC236}">
                <a16:creationId xmlns:a16="http://schemas.microsoft.com/office/drawing/2014/main" id="{12DC16BC-36C1-F64A-82FB-0BF6C8DC86A8}"/>
              </a:ext>
            </a:extLst>
          </p:cNvPr>
          <p:cNvCxnSpPr>
            <a:cxnSpLocks/>
          </p:cNvCxnSpPr>
          <p:nvPr/>
        </p:nvCxnSpPr>
        <p:spPr>
          <a:xfrm>
            <a:off x="5390944" y="4296419"/>
            <a:ext cx="0" cy="1052821"/>
          </a:xfrm>
          <a:prstGeom prst="straightConnector1">
            <a:avLst/>
          </a:prstGeom>
          <a:ln w="63500">
            <a:solidFill>
              <a:schemeClr val="tx1">
                <a:alpha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eur droit avec flèche 87">
            <a:extLst>
              <a:ext uri="{FF2B5EF4-FFF2-40B4-BE49-F238E27FC236}">
                <a16:creationId xmlns:a16="http://schemas.microsoft.com/office/drawing/2014/main" id="{A70F249D-4B98-3447-A774-4F9752589F21}"/>
              </a:ext>
            </a:extLst>
          </p:cNvPr>
          <p:cNvCxnSpPr>
            <a:cxnSpLocks/>
          </p:cNvCxnSpPr>
          <p:nvPr/>
        </p:nvCxnSpPr>
        <p:spPr>
          <a:xfrm>
            <a:off x="6807250" y="4296418"/>
            <a:ext cx="0" cy="1052821"/>
          </a:xfrm>
          <a:prstGeom prst="straightConnector1">
            <a:avLst/>
          </a:prstGeom>
          <a:ln w="63500">
            <a:solidFill>
              <a:schemeClr val="tx1">
                <a:alpha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Image 88">
            <a:extLst>
              <a:ext uri="{FF2B5EF4-FFF2-40B4-BE49-F238E27FC236}">
                <a16:creationId xmlns:a16="http://schemas.microsoft.com/office/drawing/2014/main" id="{D96AE22D-77E9-704B-92FA-45597215AF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992" y="4378882"/>
            <a:ext cx="2556591" cy="1446194"/>
          </a:xfrm>
          <a:prstGeom prst="rect">
            <a:avLst/>
          </a:prstGeom>
        </p:spPr>
      </p:pic>
      <p:pic>
        <p:nvPicPr>
          <p:cNvPr id="90" name="Image 89">
            <a:extLst>
              <a:ext uri="{FF2B5EF4-FFF2-40B4-BE49-F238E27FC236}">
                <a16:creationId xmlns:a16="http://schemas.microsoft.com/office/drawing/2014/main" id="{E49DD061-9DA2-1149-9A8A-425F93855E4B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8549008" y="4377877"/>
            <a:ext cx="2556000" cy="1447199"/>
          </a:xfrm>
          <a:prstGeom prst="rect">
            <a:avLst/>
          </a:prstGeom>
        </p:spPr>
      </p:pic>
      <p:cxnSp>
        <p:nvCxnSpPr>
          <p:cNvPr id="101" name="Connecteur droit 100">
            <a:extLst>
              <a:ext uri="{FF2B5EF4-FFF2-40B4-BE49-F238E27FC236}">
                <a16:creationId xmlns:a16="http://schemas.microsoft.com/office/drawing/2014/main" id="{5FFDA7E5-36CE-8F46-92BD-F0C8535229BF}"/>
              </a:ext>
            </a:extLst>
          </p:cNvPr>
          <p:cNvCxnSpPr>
            <a:cxnSpLocks/>
          </p:cNvCxnSpPr>
          <p:nvPr/>
        </p:nvCxnSpPr>
        <p:spPr>
          <a:xfrm>
            <a:off x="3931066" y="5630761"/>
            <a:ext cx="991312" cy="0"/>
          </a:xfrm>
          <a:prstGeom prst="line">
            <a:avLst/>
          </a:prstGeom>
          <a:ln w="190500" cmpd="dbl"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necteur droit 103">
            <a:extLst>
              <a:ext uri="{FF2B5EF4-FFF2-40B4-BE49-F238E27FC236}">
                <a16:creationId xmlns:a16="http://schemas.microsoft.com/office/drawing/2014/main" id="{D42EEFC7-CB00-834C-9747-E37DCC3BF92C}"/>
              </a:ext>
            </a:extLst>
          </p:cNvPr>
          <p:cNvCxnSpPr>
            <a:cxnSpLocks/>
          </p:cNvCxnSpPr>
          <p:nvPr/>
        </p:nvCxnSpPr>
        <p:spPr>
          <a:xfrm>
            <a:off x="7279593" y="5622674"/>
            <a:ext cx="991312" cy="0"/>
          </a:xfrm>
          <a:prstGeom prst="line">
            <a:avLst/>
          </a:prstGeom>
          <a:ln w="190500" cmpd="dbl"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ectangle 104">
            <a:extLst>
              <a:ext uri="{FF2B5EF4-FFF2-40B4-BE49-F238E27FC236}">
                <a16:creationId xmlns:a16="http://schemas.microsoft.com/office/drawing/2014/main" id="{4EBBAB40-3D35-8442-AC53-D78C2AA8F1B6}"/>
              </a:ext>
            </a:extLst>
          </p:cNvPr>
          <p:cNvSpPr/>
          <p:nvPr/>
        </p:nvSpPr>
        <p:spPr>
          <a:xfrm>
            <a:off x="7192736" y="2664880"/>
            <a:ext cx="4275776" cy="39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This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Socket.IO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client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connects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to the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launcher's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Socket.IO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server.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4EC59622-A45E-4E41-A884-BDB2921E8E5C}"/>
              </a:ext>
            </a:extLst>
          </p:cNvPr>
          <p:cNvSpPr/>
          <p:nvPr/>
        </p:nvSpPr>
        <p:spPr>
          <a:xfrm>
            <a:off x="7192736" y="3240640"/>
            <a:ext cx="4275776" cy="39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This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Socket.IO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client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connects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to the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Socket.IO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server of the </a:t>
            </a:r>
            <a:r>
              <a:rPr lang="fr-FR" sz="1100" b="1" dirty="0">
                <a:solidFill>
                  <a:schemeClr val="accent2"/>
                </a:solidFill>
              </a:rPr>
              <a:t>server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8394392-3E95-9B46-A43C-4CB0B20DD4A4}"/>
              </a:ext>
            </a:extLst>
          </p:cNvPr>
          <p:cNvSpPr/>
          <p:nvPr/>
        </p:nvSpPr>
        <p:spPr>
          <a:xfrm>
            <a:off x="7192736" y="3815298"/>
            <a:ext cx="4275776" cy="3972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This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Socket.IO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server </a:t>
            </a:r>
            <a:r>
              <a:rPr lang="fr-FR" sz="1100" b="1" dirty="0" err="1">
                <a:solidFill>
                  <a:schemeClr val="bg1">
                    <a:lumMod val="50000"/>
                  </a:schemeClr>
                </a:solidFill>
              </a:rPr>
              <a:t>connects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 to the web client of the </a:t>
            </a:r>
            <a:r>
              <a:rPr lang="fr-FR" sz="1100" b="1" dirty="0">
                <a:solidFill>
                  <a:schemeClr val="accent1"/>
                </a:solidFill>
              </a:rPr>
              <a:t>client(s)</a:t>
            </a:r>
            <a:r>
              <a:rPr lang="fr-FR" sz="1100" b="1" dirty="0">
                <a:solidFill>
                  <a:schemeClr val="bg1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108" name="Image 107">
            <a:extLst>
              <a:ext uri="{FF2B5EF4-FFF2-40B4-BE49-F238E27FC236}">
                <a16:creationId xmlns:a16="http://schemas.microsoft.com/office/drawing/2014/main" id="{E0430ABF-8F41-7C45-BD50-8E66B45C1741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</a:blip>
          <a:stretch>
            <a:fillRect/>
          </a:stretch>
        </p:blipFill>
        <p:spPr>
          <a:xfrm>
            <a:off x="2365287" y="2203110"/>
            <a:ext cx="351849" cy="397288"/>
          </a:xfrm>
          <a:prstGeom prst="rect">
            <a:avLst/>
          </a:prstGeom>
        </p:spPr>
      </p:pic>
      <p:pic>
        <p:nvPicPr>
          <p:cNvPr id="109" name="Image 108">
            <a:extLst>
              <a:ext uri="{FF2B5EF4-FFF2-40B4-BE49-F238E27FC236}">
                <a16:creationId xmlns:a16="http://schemas.microsoft.com/office/drawing/2014/main" id="{307DB9A9-AAE4-2A4A-B678-A247861552B5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</a:blip>
          <a:stretch>
            <a:fillRect/>
          </a:stretch>
        </p:blipFill>
        <p:spPr>
          <a:xfrm>
            <a:off x="5292050" y="487504"/>
            <a:ext cx="351849" cy="397288"/>
          </a:xfrm>
          <a:prstGeom prst="rect">
            <a:avLst/>
          </a:prstGeom>
        </p:spPr>
      </p:pic>
      <p:pic>
        <p:nvPicPr>
          <p:cNvPr id="110" name="Image 109">
            <a:extLst>
              <a:ext uri="{FF2B5EF4-FFF2-40B4-BE49-F238E27FC236}">
                <a16:creationId xmlns:a16="http://schemas.microsoft.com/office/drawing/2014/main" id="{2A09A2D4-2FD7-8844-B4C2-6F3498726A38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</a:blip>
          <a:stretch>
            <a:fillRect/>
          </a:stretch>
        </p:blipFill>
        <p:spPr>
          <a:xfrm>
            <a:off x="7800968" y="2196310"/>
            <a:ext cx="351849" cy="39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75056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119</Words>
  <Application>Microsoft Macintosh PowerPoint</Application>
  <PresentationFormat>Grand écran</PresentationFormat>
  <Paragraphs>11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Microsoft Office User</dc:creator>
  <cp:lastModifiedBy>Microsoft Office User</cp:lastModifiedBy>
  <cp:revision>1</cp:revision>
  <dcterms:created xsi:type="dcterms:W3CDTF">2022-08-14T19:49:49Z</dcterms:created>
  <dcterms:modified xsi:type="dcterms:W3CDTF">2022-08-14T21:28:01Z</dcterms:modified>
</cp:coreProperties>
</file>

<file path=docProps/thumbnail.jpeg>
</file>